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279" r:id="rId5"/>
    <p:sldId id="294" r:id="rId6"/>
    <p:sldId id="280" r:id="rId7"/>
    <p:sldId id="281" r:id="rId8"/>
    <p:sldId id="282" r:id="rId9"/>
    <p:sldId id="290" r:id="rId10"/>
    <p:sldId id="27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40320-DFD3-B596-B44B-2BF74CADE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DE1972-BD31-B3FB-4790-182D1D163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1E21B-96D1-3C27-1C82-E94E0C96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ADBDF1-0CFA-6E66-CA6A-FD430E2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8F2299-908F-550E-B19B-D26220E9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1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399-5594-889D-648C-8E896C0B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1A705D-3448-4F0D-9781-5B4EFF4BA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CF7D20-BC44-ADF4-567E-86BB0AE5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F15DFE-7115-5442-7F4B-81D3AE55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209BE-AAAA-74FA-FE74-B78C389C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4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43734F-0DB5-2891-EC7E-72402AD9A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AEF920-0CB1-7948-7165-42A9B6BA0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311C1-1DD2-CF4D-6BF8-C915227F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DC24A8-73F0-8A6F-CCA2-D37E0840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69FDD0-F432-B9E7-FC17-38B36D4C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39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32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0E512-9F20-D37E-0918-99709ED1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B51463-D827-B07B-DBE5-4F4A8CB4B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2CEBF-EBA5-C256-3141-0731467C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BBF325-8AA9-140F-1694-AF34845A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199A9E-1B9F-0E2F-438D-4E782621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4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BCEBF-3B08-033A-A868-A512AE9A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010ACC-A649-365A-0393-F0C38612D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26B2B-A03C-1003-FE49-FF14B491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F6461-5FBD-FDBD-AA29-BAAEFD80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6F613-ECC1-2D7D-D2B7-D8C90AD2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4BEC-6998-EEBA-8606-4FA21E93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3078E7-DFE5-3E88-FF51-C07FDF847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9E065E-E262-AF8E-E465-A7C647AA9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134F45-1850-22C8-894B-DDFA8C6A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85732-4534-8422-C11E-80198F6A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E00DB-4F54-8580-AECA-EA7D06EC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92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E02CB-AD19-4DDE-EED0-BCA086B1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5D6996-E78F-16F1-2312-0D0B33AB5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865C91-E852-7893-E358-FE7D5F780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06C081-88F6-1F1D-AC5A-8C9623DBC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56A04E-1938-ED00-22C2-C429D9F02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1A3D9D-14DE-78DC-F691-952787F6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DE138A-FA06-E575-0EED-1A71F4FC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4444C6-5DCD-14F4-98E7-7BA916146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8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7A930-648D-90CC-C6AF-6EB439DC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56F1EE-ADD1-EA9E-7D2B-B947D8B9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F1F4BB-F10D-5444-34A0-4AE77E6A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56EB02-6303-0C8C-652E-EE170614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6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21CBF1-A56E-75C4-127B-B8374090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92124B-0525-7B1D-7CBD-9D9E971E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FC6418-BF43-8C08-EA42-F415A903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3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9282F-A781-0F82-D20A-0A26A81F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8A57C-DF35-C224-383C-E57B831FB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B0FBB6-A6C3-7BB8-DA80-46B51391D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2E3E6F-6710-B3A6-1DE5-D0C8D9E2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7D8BB-E953-B967-3AC0-9A8309D8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09CCD2-D7DA-39FD-71B6-3596466D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0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61333-611D-886F-33BD-ED5F585B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C13015-D46B-AF83-FC00-819CA5405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23F4C7-8DDC-BB41-4E84-8D6AEFB42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0A5DDE-DEC9-CCB8-97DE-CCDD271D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BBC84B-D5A8-9249-352F-AB4046E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53186-1D43-63F6-1E86-C2F7B1B8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7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79CD-5348-CCEF-3A61-70379F16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B312AE-0C05-2DBB-B1A1-E6574E8C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9AC46-7211-1FA2-38F2-07D3E20BD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2B35E-E8C8-4708-9FC1-4E7ED5A037D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37106-758F-48C3-F917-2DE2C9BCE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7B935-AF2E-0260-56AE-4428BD149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C972D-488C-4C9E-896B-C7A90E9A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6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359F-5889-1A5E-578F-E89FA4024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B1CF8-3450-2F26-91B1-96C6D91B8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6A1848-C3E3-A191-1705-C7218E4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3" y="65989"/>
            <a:ext cx="12074687" cy="67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9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294" y="272578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  <p:pic>
        <p:nvPicPr>
          <p:cNvPr id="3" name="Picture 2" descr="http://ds81nsk.edusite.ru/images/p1_risunok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1283" r="72281" b="16744"/>
          <a:stretch/>
        </p:blipFill>
        <p:spPr bwMode="auto">
          <a:xfrm>
            <a:off x="294968" y="471949"/>
            <a:ext cx="1387783" cy="18877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8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s81nsk.edusite.ru/images/p1_risunok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1283" r="72281" b="16744"/>
          <a:stretch/>
        </p:blipFill>
        <p:spPr bwMode="auto">
          <a:xfrm>
            <a:off x="294967" y="103240"/>
            <a:ext cx="1387783" cy="18877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9131" y="560560"/>
            <a:ext cx="6480629" cy="1201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Увеличение интереса к исследованию многообразных тенденций развития современных детей, детей нового поколения, новой технологической эры. </a:t>
            </a: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53" y="2456025"/>
            <a:ext cx="6474200" cy="40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80" y="1156492"/>
            <a:ext cx="3997347" cy="2998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8" y="1991033"/>
            <a:ext cx="4098753" cy="339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2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419">
            <a:off x="640346" y="3607362"/>
            <a:ext cx="3666916" cy="2722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49" y="3087186"/>
            <a:ext cx="3701094" cy="370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crbsasovo.ru/images/now2019/effects-of-living-in-the-technological-wor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41" y="0"/>
            <a:ext cx="4761259" cy="3165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8" y="293370"/>
            <a:ext cx="13906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4436" y="232807"/>
            <a:ext cx="54278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latin typeface="Times New Roman"/>
                <a:ea typeface="Calibri"/>
              </a:rPr>
              <a:t>Ребенок 21 века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</a:rPr>
              <a:t>стал другим! </a:t>
            </a:r>
            <a:endParaRPr lang="ru-RU" sz="3200" dirty="0">
              <a:solidFill>
                <a:prstClr val="black"/>
              </a:solidFill>
            </a:endParaRPr>
          </a:p>
          <a:p>
            <a:r>
              <a:rPr lang="ru-RU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1987" y="9473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следующее поколение отличается от предыдущего, и в тоже время имеет с ним общее и единое. Современные дети изменились, этот факт сложно отрицать. Большинство детей с младенчества погружены в атмосферу различных гаджетов,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дивайзеров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Дети окружены новыми технологиями, которые «отнимают», затормаживают их двигательную активность, притупляют инициативу в общении.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Кто-то называет их поколением Z.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5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2728"/>
            <a:ext cx="13906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8506" y="230614"/>
            <a:ext cx="82114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540385" algn="just"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рожденные в эпоху цифровой революции. Кто-то считает, что дети как дети! Как были 30 лет назад, такие же и сейчас.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же, педагоги, учителя-логопеды (все специалисты), сталкиваемся на собственной практике с увеличением количества детей, которые имеют ограниченные возможности здоровья и выраженные трудности в обучении и общении. Пропорционально научно-техническому прогрессу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растет количество детей с выраженными коммуникативными проблемами, синдромом дефицита внимания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гиперактивности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Аутистические особенности, СДВГ, задержка психического, речевого и моторного развития, алалия и другие нарушения. Количество детей с особенностями развития растет с каждым годом.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87" y="4016266"/>
            <a:ext cx="3828620" cy="2548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1018">
            <a:off x="7093777" y="3040031"/>
            <a:ext cx="4851183" cy="36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151" y="655093"/>
            <a:ext cx="84479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540385" algn="just">
              <a:spcAft>
                <a:spcPts val="0"/>
              </a:spcAft>
              <a:tabLst>
                <a:tab pos="2753995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Симптомов много, но причина, по сути, одна – нарушения в работе мозга. Значит, надо найти способ комплексно решать все эти проблемы, помогая мозгу развиваться правильно. </a:t>
            </a:r>
          </a:p>
          <a:p>
            <a:pPr marL="180340" indent="540385" algn="just">
              <a:spcAft>
                <a:spcPts val="0"/>
              </a:spcAft>
              <a:tabLst>
                <a:tab pos="2753995" algn="l"/>
              </a:tabLs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540385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Работая в сфере дошкольного образования, учителем-логопедом, я стала часто задумываться, как же добиться положительных результатов в развитии чувства ритма детей, в улучшении их речевых и артикуляционных навыков, как быстрее и эффективнее проводить работу по коррекции крупной и мелкой моторики. Ведь умение управлять своим телом в различных ситуациях так же важно для ребенка, как и умение правильно говорить...</a:t>
            </a:r>
          </a:p>
          <a:p>
            <a:pPr marL="457200" lvl="0" indent="540385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же ускорить процесс становления и развития речи детей?» Это побудило меня к поиску дополнительных методик решения проблемы. В итоге я решила остановиться на методике образовательной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3" y="150270"/>
            <a:ext cx="1390008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9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" y="181928"/>
            <a:ext cx="13906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9198" y="474942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latin typeface="Times New Roman"/>
                <a:ea typeface="Calibri"/>
              </a:rPr>
              <a:t>Нейрогимнастика</a:t>
            </a:r>
            <a:r>
              <a:rPr lang="ru-RU" sz="2000" dirty="0">
                <a:latin typeface="Times New Roman"/>
                <a:ea typeface="Calibri"/>
              </a:rPr>
              <a:t> — это популярное название двигательной нейропсихологической коррекции (или сенсомоторной коррекции), это произвольные движения, включающие в себя слаженную работу умственных и физических действий человека. </a:t>
            </a:r>
            <a:endParaRPr lang="ru-RU" sz="2000" dirty="0"/>
          </a:p>
        </p:txBody>
      </p:sp>
      <p:pic>
        <p:nvPicPr>
          <p:cNvPr id="2052" name="Picture 4" descr="C:\Users\Computer\Downloads\IMG_19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70" y="3991036"/>
            <a:ext cx="4248180" cy="238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2137" y="181928"/>
            <a:ext cx="92236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indent="540385" algn="just">
              <a:tabLst>
                <a:tab pos="2753995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Известно, что активизацию в развитии всех высших психических функций вызывает воздействие на сенсомоторный уровень. Поэтому была разработана методика на основе применения телесно-ориентированных практик, помогающая «разбудить» те отделы мозга, которые не работают в полную силу. Методика оказалась очень эффективной. Сегодня мы называем её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нейрогимнастикой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lvl="0" indent="540385" algn="just">
              <a:tabLst>
                <a:tab pos="2753995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практике дошкольных образовательных организаций эта практика применяется редко и точечно, в основном педагогами-психологами 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учиелями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-логопедами.</a:t>
            </a:r>
          </a:p>
          <a:p>
            <a:pPr marL="180340" lvl="0" indent="540385">
              <a:tabLst>
                <a:tab pos="2753995" algn="l"/>
              </a:tabLst>
            </a:pP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полезна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нейротипичным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детям для общего психофизического развития, она направлена на коррекцию различных нарушений ребёнка с целью восстановления у него нормального функционирования мозга.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5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" y="253048"/>
            <a:ext cx="13906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6996" y="435600"/>
            <a:ext cx="864813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Занятия проводятся систематически в спокойной, доброжелательной обстановке. Важно точное выполнение каждого упражнения, поэтому необходимо индивидуально обучить каждого ребёнка. Занятия начинаются с изучения упражнений, которые постепенно усложняются, и увеличивается объем выполняемых заданий. 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Регулярные занятия помогут улучшить ряд физических навыков, в частности выполнение симметричных и асимметричных движений, соблюдение равновесия, подвижность плечевого пояса, ловкость рук и кистей. Дошкольники учатся сидеть прямо и не испытывать при этом дискомфорт, становятся более ловкими.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98" y="3590956"/>
            <a:ext cx="3785944" cy="3115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988" y="3326541"/>
            <a:ext cx="3206774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94826"/>
            <a:ext cx="5925826" cy="399322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73368"/>
            <a:ext cx="13906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2530" y="273368"/>
            <a:ext cx="84161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используемые мной в работе с детьми: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Упражнения, поднимающие тонус коры полушарий мозга (дыхательные упражнения, самомассаж).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улучшающие возможности приема и переработки информации (движения перекрестного характера, направленные на развитие мозолистого тела головного мозга).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улучшающие контроль и регулирование деятельности (ритмичное изменение положений рук).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155" y="2994826"/>
            <a:ext cx="4048095" cy="3956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410" y="407399"/>
            <a:ext cx="2910478" cy="12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237490"/>
            <a:ext cx="13906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Computer\Downloads\IMG_19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40" y="478319"/>
            <a:ext cx="5866254" cy="329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02" y="2572364"/>
            <a:ext cx="4795517" cy="3596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3" y="3838419"/>
            <a:ext cx="3813934" cy="28604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600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600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461</dc:creator>
  <cp:lastModifiedBy>461</cp:lastModifiedBy>
  <cp:revision>1</cp:revision>
  <dcterms:created xsi:type="dcterms:W3CDTF">2025-05-15T14:52:51Z</dcterms:created>
  <dcterms:modified xsi:type="dcterms:W3CDTF">2025-05-15T14:57:18Z</dcterms:modified>
</cp:coreProperties>
</file>